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FA2A91-DD09-4D9B-A3A1-25EAF8A4E067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87ED61-F9BC-4107-BCD2-ED36BA367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323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87ED61-F9BC-4107-BCD2-ED36BA367F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638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34094-CE06-EEAD-E70F-1427421F1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B265ED-8352-085A-4BD8-37D85C002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86CBA-629C-A1F8-3227-5C8A7493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ED1B3-481C-DDC2-D2D9-BD316E68D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862B8-2F84-CC69-696E-492C71838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275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B6932-4F0F-DD21-BEDF-0396C94BA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442AC-1360-C549-D992-B1B7C9830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7916F-E0C6-3716-4C70-5CD547805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86CC2-6DCE-E76D-7AD3-8109255B7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81E70-1600-C098-0054-B7E252FF3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162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56B06-CE73-530E-EC48-F540D8733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415938-F6F7-CBD5-DA0D-6F71117C1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04BB7-A274-E785-A93A-5BAA61882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A560-0161-9654-6079-3A9525303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74E40-D68B-65B3-601D-EFB8FEB48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088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68B7F-3C49-F3D1-9228-DAC0C7958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1CECE-4927-771C-27C5-A4450D271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9D4DD-5A86-D8A4-6E82-C791C7BF2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70E8-6AFD-2647-EA9B-67C86BDFD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3EE4D-043F-2CFC-05C8-7577001FE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24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2FBAB-A950-670B-21A0-259760F49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C11B5-263D-6CCB-59D5-C52CD5426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AC28F-F368-AE1F-A41D-F848F4300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0E58C-C56A-DC8D-BE77-1C6B7EA96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1D9AE-9F98-CF12-3B00-450B362D5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856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53180-174E-2D3C-BAA4-64454DEF0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D2998-7AB3-91ED-5A87-E5230B57F3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75C19-D8C2-4814-4F2C-695394913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72CC9-6BBD-24B2-F1B7-5DBAB3AFC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C73542-AD19-AD70-69DC-5B11B82BD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1E5D4-6FA4-8B3B-E432-21843935F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502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9B16D-3135-42A7-0A2A-13026625C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5928C-E602-438E-3788-41493B7A7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9C62B3-985A-10DD-C768-625002B83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44931D-6479-83A4-DA5B-BAF263C628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C4039B-E3F0-DF68-FDF9-6E116BCD0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F0F142-C0C3-12D5-4653-CF9BE3B5C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C3BF52-B2F5-C744-F7A4-757CCE80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799C99-2F76-D1E5-FA60-B40E63B31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16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A237-70FB-325F-FE8A-7D7E321D2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74DDD3-84BA-F6D9-A945-2ED14926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6A126D-68F0-D022-817B-AAAA7E654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F01807-A85B-F22F-CCB0-14911CC7F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128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233E8E-5054-A448-078E-B3B29B57F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164916-7A5C-4CED-6C84-5EA28A32E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B0877-7949-8753-E09B-CD4EAA0B9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085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1674-2452-5AF1-89C6-EBEACD5E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2A97F-F6B1-065E-2C88-1322C87FE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5C46F-A409-9D12-810D-AA35F89D7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16A67-D4F8-51ED-A80E-9D925D3DF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8BE8DD-AA28-C038-4EDE-77AD789D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25FD7-03C7-B980-EB24-528E56464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616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4363B-1202-C670-A77C-FBEA8AD19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B278A6-9A0D-7334-590C-5CC0C1D6BF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4DC78-FE5B-9AC0-0E89-8381A9085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1A4E1-7692-E794-F123-21111AFD0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55E4B-A00F-56D5-D521-9EF3582B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5FCA8-CEB5-E0C3-0FA2-826BF9783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554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1C48F4-19C8-719E-82F0-AEA1B21B1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283C2-2327-BB59-5075-BB8621968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5789C-D97E-C416-7B9A-B77D8F524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62ED2A-95FA-4B05-9023-C128A1E1200D}" type="datetimeFigureOut">
              <a:rPr lang="en-US" smtClean="0"/>
              <a:t>9/15/2024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CC9BA-DB28-69F0-B066-4A2CC1CCEA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7D821-29F1-01BC-E86C-6E042A463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776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cid:6631BDD4-71DB-452A-8D20-D3654500F7EE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cid:C335CE9E-6E3A-4B9C-9CBA-FE848EB08A6C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88541B-C4D0-FD60-CEA4-61049490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6862" y="2589085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4000" dirty="0">
                <a:solidFill>
                  <a:schemeClr val="tx2"/>
                </a:solidFill>
              </a:rPr>
              <a:t>Manually Moving Turntables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1F1A6-A382-AF76-0D86-809F875EE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>
                <a:solidFill>
                  <a:schemeClr val="tx2"/>
                </a:solidFill>
              </a:rPr>
              <a:t>7.10.24 version 1.0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C3C5A8-084F-DFDE-1CCE-888607A04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88" y="1998957"/>
            <a:ext cx="4141760" cy="262430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32703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70FBDB80-7909-41A0-9429-1078D5382AE2" descr="A stack of concrete blocks&#10;&#10;Description automatically generated">
            <a:extLst>
              <a:ext uri="{FF2B5EF4-FFF2-40B4-BE49-F238E27FC236}">
                <a16:creationId xmlns:a16="http://schemas.microsoft.com/office/drawing/2014/main" id="{B12EE674-C436-4ED3-6C20-C67BD66C8A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81" r="13350" b="-2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127F2-A88E-3587-E460-6FD5C7F27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/>
              <a:t>Assumptions and Prerequisite Skills</a:t>
            </a:r>
          </a:p>
          <a:p>
            <a:pPr lvl="1"/>
            <a:r>
              <a:rPr lang="en-US" sz="2000"/>
              <a:t>Machine is running</a:t>
            </a:r>
          </a:p>
          <a:p>
            <a:r>
              <a:rPr lang="en-US" sz="2000"/>
              <a:t>Supplies Needed</a:t>
            </a:r>
          </a:p>
          <a:p>
            <a:pPr lvl="1"/>
            <a:r>
              <a:rPr lang="en-US" sz="2000"/>
              <a:t>Standard PPE</a:t>
            </a:r>
          </a:p>
        </p:txBody>
      </p:sp>
    </p:spTree>
    <p:extLst>
      <p:ext uri="{BB962C8B-B14F-4D97-AF65-F5344CB8AC3E}">
        <p14:creationId xmlns:p14="http://schemas.microsoft.com/office/powerpoint/2010/main" val="2923562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325" y="1612982"/>
            <a:ext cx="4099402" cy="4187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1.  Wait until the “Mud Hopper” weight is approximately 0 before starting calculations.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2.  Click on the “Auto Call” button under the Discharging 1 switch (Red circle, Figure 1). The button will then display as show in Figure 1.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5190DD9-73D0-A1CD-C630-4FFBDDAFC273}"/>
              </a:ext>
            </a:extLst>
          </p:cNvPr>
          <p:cNvGrpSpPr/>
          <p:nvPr/>
        </p:nvGrpSpPr>
        <p:grpSpPr>
          <a:xfrm>
            <a:off x="4726727" y="864769"/>
            <a:ext cx="6837948" cy="5497793"/>
            <a:chOff x="4726727" y="864769"/>
            <a:chExt cx="6837948" cy="549779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656D7E-D4E5-F19F-DEC8-B41D0BCE32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r:link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6727" y="864769"/>
              <a:ext cx="6837948" cy="51284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EA43524-B0AF-7062-7441-A245C720E891}"/>
                </a:ext>
              </a:extLst>
            </p:cNvPr>
            <p:cNvSpPr/>
            <p:nvPr/>
          </p:nvSpPr>
          <p:spPr>
            <a:xfrm>
              <a:off x="6953698" y="3706751"/>
              <a:ext cx="1414780" cy="138684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AEBC1D4-9AB6-5AFE-933E-15D30B0FF011}"/>
                </a:ext>
              </a:extLst>
            </p:cNvPr>
            <p:cNvSpPr txBox="1"/>
            <p:nvPr/>
          </p:nvSpPr>
          <p:spPr>
            <a:xfrm>
              <a:off x="7661088" y="5993230"/>
              <a:ext cx="96715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Figure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4623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257409"/>
            <a:ext cx="3573378" cy="23431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</a:t>
            </a: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 On the right side of the screen, choose the turn table you would like to adjust and use the buttons on the right side of the screen to readjust (Figure 2).</a:t>
            </a:r>
          </a:p>
          <a:p>
            <a:pPr marL="0" indent="0">
              <a:buNone/>
            </a:pPr>
            <a:endParaRPr lang="en-US" sz="2000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This completes the process.</a:t>
            </a:r>
            <a:endParaRPr lang="en-US" sz="20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932FEB1-0FC0-2BA2-2DE8-65E5BD11C856}"/>
              </a:ext>
            </a:extLst>
          </p:cNvPr>
          <p:cNvGrpSpPr/>
          <p:nvPr/>
        </p:nvGrpSpPr>
        <p:grpSpPr>
          <a:xfrm>
            <a:off x="4726727" y="978568"/>
            <a:ext cx="6627072" cy="5339636"/>
            <a:chOff x="4726727" y="978568"/>
            <a:chExt cx="6627072" cy="533963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C4BE450-6250-3023-579D-9641E90E4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r:link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6727" y="978568"/>
              <a:ext cx="6627072" cy="49703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7C732A0-A750-8EA8-774D-443C8EC6B843}"/>
                </a:ext>
              </a:extLst>
            </p:cNvPr>
            <p:cNvSpPr txBox="1"/>
            <p:nvPr/>
          </p:nvSpPr>
          <p:spPr>
            <a:xfrm>
              <a:off x="7541499" y="5948872"/>
              <a:ext cx="99752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Figure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9116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350B1154F9524F961B68EDA8A93171" ma:contentTypeVersion="5" ma:contentTypeDescription="Create a new document." ma:contentTypeScope="" ma:versionID="afb7fa54c351a0eb6cf77ea775d7a868">
  <xsd:schema xmlns:xsd="http://www.w3.org/2001/XMLSchema" xmlns:xs="http://www.w3.org/2001/XMLSchema" xmlns:p="http://schemas.microsoft.com/office/2006/metadata/properties" xmlns:ns3="78efbfc9-02b1-4c39-859b-409bca21c6fa" targetNamespace="http://schemas.microsoft.com/office/2006/metadata/properties" ma:root="true" ma:fieldsID="499009d406f83536068a2b7e05276ea8" ns3:_="">
    <xsd:import namespace="78efbfc9-02b1-4c39-859b-409bca21c6fa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efbfc9-02b1-4c39-859b-409bca21c6fa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C6297AE-DF53-44A4-A119-40FDC4F64B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C1B204-6A22-40D9-901F-5A4365B89A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efbfc9-02b1-4c39-859b-409bca21c6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7D258E-36B6-45C4-BB78-98097CA5B434}">
  <ds:schemaRefs>
    <ds:schemaRef ds:uri="http://schemas.microsoft.com/office/2006/documentManagement/types"/>
    <ds:schemaRef ds:uri="http://www.w3.org/XML/1998/namespace"/>
    <ds:schemaRef ds:uri="http://purl.org/dc/dcmitype/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78efbfc9-02b1-4c39-859b-409bca21c6f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4619</TotalTime>
  <Words>113</Words>
  <Application>Microsoft Office PowerPoint</Application>
  <PresentationFormat>Widescreen</PresentationFormat>
  <Paragraphs>15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Manually Moving Turntables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Calculating Yield</dc:title>
  <dc:creator>Jason Bell</dc:creator>
  <cp:lastModifiedBy>Matthew Weber</cp:lastModifiedBy>
  <cp:revision>7</cp:revision>
  <dcterms:created xsi:type="dcterms:W3CDTF">2024-07-01T11:50:05Z</dcterms:created>
  <dcterms:modified xsi:type="dcterms:W3CDTF">2024-09-16T02:45:01Z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0x0101003F350B1154F9524F961B68EDA8A93171</vt:lpwstr>
  </property>
</Properties>
</file>

<file path=docProps/thumbnail.jpeg>
</file>